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59" r:id="rId8"/>
    <p:sldId id="268" r:id="rId9"/>
    <p:sldId id="269" r:id="rId10"/>
    <p:sldId id="260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28/04/2022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Damiano Samperi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1000003371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30/04/2022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Spotify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3C74600-8E5A-4FCB-AB5B-D03EFD1E5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989" y="935993"/>
            <a:ext cx="7026357" cy="480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lvl="1"/>
            <a:r>
              <a:rPr lang="it-IT" sz="2000" dirty="0"/>
              <a:t>Sono state implementate 2 API REST nel progetto del 1° mini-</a:t>
            </a:r>
            <a:r>
              <a:rPr lang="it-IT" sz="2000" dirty="0" err="1"/>
              <a:t>homework</a:t>
            </a:r>
            <a:r>
              <a:rPr lang="it-IT" sz="2000" dirty="0"/>
              <a:t>, la prima permette una ricerca di ricette online e utilizza un autentificazione di tipo API Key, la seconda mostra un brano uscito recentemente su Spotify e utilizza l’autentificazione OAuth2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Meccanismo di Ricerca</a:t>
            </a:r>
          </a:p>
        </p:txBody>
      </p:sp>
      <p:pic>
        <p:nvPicPr>
          <p:cNvPr id="5" name="Segnaposto contenuto 4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86434877-838A-40E0-9141-5D332210E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95" y="146990"/>
            <a:ext cx="6554788" cy="1713850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B3668D3-93C8-41CC-90D8-33768CF6BECD}"/>
              </a:ext>
            </a:extLst>
          </p:cNvPr>
          <p:cNvSpPr txBox="1"/>
          <p:nvPr/>
        </p:nvSpPr>
        <p:spPr>
          <a:xfrm>
            <a:off x="4478694" y="2118049"/>
            <a:ext cx="6443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Nella barra di navigazione il bottone Cerca Ricetta apre un </a:t>
            </a:r>
            <a:r>
              <a:rPr lang="it-IT" dirty="0" err="1"/>
              <a:t>form</a:t>
            </a:r>
            <a:r>
              <a:rPr lang="it-IT" dirty="0"/>
              <a:t> utilizzato per fare la ricerca</a:t>
            </a:r>
          </a:p>
        </p:txBody>
      </p:sp>
      <p:pic>
        <p:nvPicPr>
          <p:cNvPr id="9" name="Immagine 8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FA8ECF65-8688-4C5F-A907-7D18252948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95" y="2764380"/>
            <a:ext cx="6787673" cy="1774907"/>
          </a:xfrm>
          <a:prstGeom prst="rect">
            <a:avLst/>
          </a:prstGeom>
        </p:spPr>
      </p:pic>
      <p:pic>
        <p:nvPicPr>
          <p:cNvPr id="13" name="Immagine 12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D6183556-133E-456F-BC8F-DC6B71B6F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723" y="4719551"/>
            <a:ext cx="6774645" cy="1774907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62C95E64-C551-4882-9FDF-89142FCD6BF1}"/>
              </a:ext>
            </a:extLst>
          </p:cNvPr>
          <p:cNvSpPr/>
          <p:nvPr/>
        </p:nvSpPr>
        <p:spPr>
          <a:xfrm>
            <a:off x="10142376" y="146990"/>
            <a:ext cx="780107" cy="43986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48FD68DD-6A04-4198-A4B6-69065E89782A}"/>
              </a:ext>
            </a:extLst>
          </p:cNvPr>
          <p:cNvSpPr/>
          <p:nvPr/>
        </p:nvSpPr>
        <p:spPr>
          <a:xfrm>
            <a:off x="9081796" y="2839264"/>
            <a:ext cx="2073572" cy="58973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875B4838-22F7-4BCF-9075-5C0BD6E01BE6}"/>
              </a:ext>
            </a:extLst>
          </p:cNvPr>
          <p:cNvSpPr/>
          <p:nvPr/>
        </p:nvSpPr>
        <p:spPr>
          <a:xfrm>
            <a:off x="9178212" y="4799562"/>
            <a:ext cx="2073572" cy="58973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Meccanismo di Ricerca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B3668D3-93C8-41CC-90D8-33768CF6BECD}"/>
              </a:ext>
            </a:extLst>
          </p:cNvPr>
          <p:cNvSpPr txBox="1"/>
          <p:nvPr/>
        </p:nvSpPr>
        <p:spPr>
          <a:xfrm>
            <a:off x="5179458" y="4928876"/>
            <a:ext cx="6443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Effettuata la ricerca si visualizza un bottone ‘Torna Pagina Prima’ che torna alla pagina prima della ricerca</a:t>
            </a:r>
          </a:p>
        </p:txBody>
      </p:sp>
      <p:pic>
        <p:nvPicPr>
          <p:cNvPr id="11" name="Segnaposto contenuto 10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6AFCE426-AA01-4884-BF1F-72A939561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659" y="1898820"/>
            <a:ext cx="7687452" cy="2454304"/>
          </a:xfrm>
        </p:spPr>
      </p:pic>
    </p:spTree>
    <p:extLst>
      <p:ext uri="{BB962C8B-B14F-4D97-AF65-F5344CB8AC3E}">
        <p14:creationId xmlns:p14="http://schemas.microsoft.com/office/powerpoint/2010/main" val="2880770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Meccanismo di Ricerca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57F7190-D9FA-4541-946F-57C8040FF001}"/>
              </a:ext>
            </a:extLst>
          </p:cNvPr>
          <p:cNvSpPr txBox="1"/>
          <p:nvPr/>
        </p:nvSpPr>
        <p:spPr>
          <a:xfrm>
            <a:off x="4293050" y="-27185"/>
            <a:ext cx="616753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Ricerca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preventDefault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ricetta_input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"#ricetta"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ricetta_value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encodeURIComponent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ricetta_input.value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rest_url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 api_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recipes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"q="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ricetta_value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"&amp;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app_id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api_id_recipes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"&amp;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app_key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api_key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it-IT" sz="12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rest_url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,{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"GET"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Accept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it-IT" sz="12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OnJson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2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spotify_token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,{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"post"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body: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grant_type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client_credentials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headers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Cont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ent-Type'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'application/x-www-form-urlencoded'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Authorization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'Basic ‘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  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btoa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client_id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':'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2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client_secret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OnToken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OnSpotifyJson</a:t>
            </a:r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32BDCC9-8E0C-41BB-A18F-609FE5A07868}"/>
              </a:ext>
            </a:extLst>
          </p:cNvPr>
          <p:cNvSpPr txBox="1"/>
          <p:nvPr/>
        </p:nvSpPr>
        <p:spPr>
          <a:xfrm>
            <a:off x="4037826" y="5066026"/>
            <a:ext cx="85912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 funzione ricerca invocata al click del tasto ‘Cerca’ del </a:t>
            </a:r>
            <a:r>
              <a:rPr lang="it-IT" dirty="0" err="1"/>
              <a:t>form</a:t>
            </a:r>
            <a:r>
              <a:rPr lang="it-IT" dirty="0"/>
              <a:t> effettua entrambi </a:t>
            </a:r>
          </a:p>
          <a:p>
            <a:r>
              <a:rPr lang="it-IT" dirty="0"/>
              <a:t>I fetch per le 2 API, quello di </a:t>
            </a:r>
            <a:r>
              <a:rPr lang="it-IT" dirty="0" err="1"/>
              <a:t>Edamam</a:t>
            </a:r>
            <a:r>
              <a:rPr lang="it-IT" dirty="0"/>
              <a:t> </a:t>
            </a:r>
            <a:r>
              <a:rPr lang="it-IT" dirty="0" err="1"/>
              <a:t>recipes</a:t>
            </a:r>
            <a:r>
              <a:rPr lang="it-IT" dirty="0"/>
              <a:t> per le ricette mi indica di aggiungere </a:t>
            </a:r>
          </a:p>
          <a:p>
            <a:r>
              <a:rPr lang="it-IT" dirty="0"/>
              <a:t>un id e un Api key e nel campo ‘q’ aggiungo il valore scritto sul </a:t>
            </a:r>
            <a:r>
              <a:rPr lang="it-IT" dirty="0" err="1"/>
              <a:t>form</a:t>
            </a:r>
            <a:r>
              <a:rPr lang="it-IT" dirty="0"/>
              <a:t>, quello di Spotify è un </a:t>
            </a:r>
          </a:p>
          <a:p>
            <a:r>
              <a:rPr lang="it-IT" dirty="0"/>
              <a:t>Formato per richiedere il token inserendo nel campo ‘</a:t>
            </a:r>
            <a:r>
              <a:rPr lang="it-IT" dirty="0" err="1"/>
              <a:t>Authorization</a:t>
            </a:r>
            <a:r>
              <a:rPr lang="it-IT" dirty="0"/>
              <a:t>’ l’id e </a:t>
            </a:r>
          </a:p>
          <a:p>
            <a:r>
              <a:rPr lang="it-IT" dirty="0"/>
              <a:t>il </a:t>
            </a:r>
            <a:r>
              <a:rPr lang="it-IT" dirty="0" err="1"/>
              <a:t>client_secret</a:t>
            </a:r>
            <a:r>
              <a:rPr lang="it-IT" dirty="0"/>
              <a:t> forniti registrandosi a Spotify come sviluppatori.</a:t>
            </a:r>
          </a:p>
          <a:p>
            <a:r>
              <a:rPr lang="it-IT" dirty="0"/>
              <a:t>La funzione </a:t>
            </a:r>
            <a:r>
              <a:rPr lang="it-IT" dirty="0" err="1"/>
              <a:t>OnResponse</a:t>
            </a:r>
            <a:r>
              <a:rPr lang="it-IT" dirty="0"/>
              <a:t> ritorna sempre il file </a:t>
            </a:r>
            <a:r>
              <a:rPr lang="it-IT" dirty="0" err="1"/>
              <a:t>json</a:t>
            </a:r>
            <a:r>
              <a:rPr lang="it-IT" dirty="0"/>
              <a:t>.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8EC21C8-3FDE-403A-9187-D5A4FAC99E02}"/>
              </a:ext>
            </a:extLst>
          </p:cNvPr>
          <p:cNvSpPr txBox="1"/>
          <p:nvPr/>
        </p:nvSpPr>
        <p:spPr>
          <a:xfrm>
            <a:off x="4293050" y="4042914"/>
            <a:ext cx="63914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86164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r>
              <a:rPr lang="it-IT" sz="4000" dirty="0">
                <a:solidFill>
                  <a:srgbClr val="FFFFFF"/>
                </a:solidFill>
              </a:rPr>
              <a:t>Ricerca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API EDANAM: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A4F5D-C03D-4440-9C1B-0B8A29661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5022" y="-363893"/>
            <a:ext cx="7883019" cy="1492898"/>
          </a:xfrm>
        </p:spPr>
        <p:txBody>
          <a:bodyPr anchor="ctr">
            <a:normAutofit/>
          </a:bodyPr>
          <a:lstStyle/>
          <a:p>
            <a:r>
              <a:rPr lang="it-IT" sz="2000" dirty="0"/>
              <a:t>La funzione </a:t>
            </a:r>
            <a:r>
              <a:rPr lang="it-IT" sz="2000" dirty="0" err="1"/>
              <a:t>OnJson</a:t>
            </a:r>
            <a:r>
              <a:rPr lang="it-IT" sz="2000" dirty="0"/>
              <a:t> della prima API inizialmente identifica la sezione HTML dove andare a inserire le ricette e nasconde la vista della pagina </a:t>
            </a:r>
            <a:r>
              <a:rPr lang="it-IT" sz="2000" dirty="0" err="1"/>
              <a:t>pricipale</a:t>
            </a:r>
            <a:endParaRPr lang="it-IT" sz="20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965C967-D3DB-4406-8910-DFDD7F86AA52}"/>
              </a:ext>
            </a:extLst>
          </p:cNvPr>
          <p:cNvSpPr txBox="1"/>
          <p:nvPr/>
        </p:nvSpPr>
        <p:spPr>
          <a:xfrm>
            <a:off x="4031974" y="715315"/>
            <a:ext cx="716124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OnJson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json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sezione_ricetta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"#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vista_ricetta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titolo_ricetta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"#titolo"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titolo_ricetta.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textContent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"Risultati Ricerca"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sezione_ricetta.classList.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Hidden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".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nuova_vista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nuova_ricetta.classList.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remove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Hidden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b="1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200" b="1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hit=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json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.hits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titolo=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hit.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.label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ingredienti=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hit.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.ingredients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img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=hit.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images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.REGULAR.url;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ingredienti.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    Box2.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=Box2.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+ingredienti[</a:t>
            </a:r>
            <a:r>
              <a:rPr lang="it-IT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p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].text+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"&lt;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br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/&gt;"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}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Box1.</a:t>
            </a:r>
            <a:r>
              <a:rPr lang="it-IT" sz="1200" b="1" dirty="0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title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Box1.</a:t>
            </a:r>
            <a:r>
              <a:rPr lang="it-IT" sz="1200" b="1" dirty="0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(immagine);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contenuto.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(Box1);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contenuto.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(Box2);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section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createElement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section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section.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(contenuto);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nuova_ricetta.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appendChild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section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b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butt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"#Ritorna"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butt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classList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remove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Hidden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it-IT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butt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click"</a:t>
            </a:r>
            <a:r>
              <a:rPr lang="it-IT" sz="12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b="1" dirty="0" err="1">
                <a:solidFill>
                  <a:srgbClr val="DCDCAA"/>
                </a:solidFill>
                <a:latin typeface="Consolas" panose="020B0609020204030204" pitchFamily="49" charset="0"/>
              </a:rPr>
              <a:t>torna</a:t>
            </a:r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    }}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AE86D7A-F3CD-4DC5-A7FA-9EB949371C9D}"/>
              </a:ext>
            </a:extLst>
          </p:cNvPr>
          <p:cNvSpPr txBox="1"/>
          <p:nvPr/>
        </p:nvSpPr>
        <p:spPr>
          <a:xfrm>
            <a:off x="4037826" y="5720581"/>
            <a:ext cx="7715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Successivamente ,dentro un for che mi permette di mostrare 2 ricette, salvo le componenti del file </a:t>
            </a:r>
            <a:r>
              <a:rPr lang="it-IT" dirty="0" err="1"/>
              <a:t>json</a:t>
            </a:r>
            <a:r>
              <a:rPr lang="it-IT" dirty="0"/>
              <a:t> che mi interessano e li vado ad aggiungere nella sezione delle ricette, aggiungo inoltre il </a:t>
            </a:r>
            <a:r>
              <a:rPr lang="it-IT" dirty="0" err="1"/>
              <a:t>Listener</a:t>
            </a:r>
            <a:r>
              <a:rPr lang="it-IT" dirty="0"/>
              <a:t> per tornare alla pagina precedente. La creazione degli </a:t>
            </a:r>
            <a:r>
              <a:rPr lang="it-IT" dirty="0" err="1"/>
              <a:t>element</a:t>
            </a:r>
            <a:r>
              <a:rPr lang="it-IT" dirty="0"/>
              <a:t> l’ho nascosta per una maggiore chiarezza.</a:t>
            </a:r>
          </a:p>
        </p:txBody>
      </p:sp>
      <p:sp>
        <p:nvSpPr>
          <p:cNvPr id="11" name="Parentesi quadra chiusa 10">
            <a:extLst>
              <a:ext uri="{FF2B5EF4-FFF2-40B4-BE49-F238E27FC236}">
                <a16:creationId xmlns:a16="http://schemas.microsoft.com/office/drawing/2014/main" id="{097F52E3-7EBF-408E-9A95-BA1CABC1716A}"/>
              </a:ext>
            </a:extLst>
          </p:cNvPr>
          <p:cNvSpPr/>
          <p:nvPr/>
        </p:nvSpPr>
        <p:spPr>
          <a:xfrm>
            <a:off x="10086392" y="3237722"/>
            <a:ext cx="83975" cy="419878"/>
          </a:xfrm>
          <a:prstGeom prst="rightBracket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A922FF9-F087-4D22-8F60-2F8869A48BC3}"/>
              </a:ext>
            </a:extLst>
          </p:cNvPr>
          <p:cNvSpPr txBox="1"/>
          <p:nvPr/>
        </p:nvSpPr>
        <p:spPr>
          <a:xfrm>
            <a:off x="10128379" y="3111730"/>
            <a:ext cx="2172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Questo for serve ad aggiungere </a:t>
            </a:r>
          </a:p>
          <a:p>
            <a:r>
              <a:rPr lang="it-IT" sz="1200" dirty="0"/>
              <a:t>tutti gli ingredienti con </a:t>
            </a:r>
          </a:p>
          <a:p>
            <a:r>
              <a:rPr lang="it-IT" sz="1200" dirty="0"/>
              <a:t>un ritorno a capo tra ciascuno </a:t>
            </a:r>
          </a:p>
        </p:txBody>
      </p:sp>
    </p:spTree>
    <p:extLst>
      <p:ext uri="{BB962C8B-B14F-4D97-AF65-F5344CB8AC3E}">
        <p14:creationId xmlns:p14="http://schemas.microsoft.com/office/powerpoint/2010/main" val="3667894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Ricerca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7F42047-F957-4911-8924-120B38416A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62" y="-10142"/>
            <a:ext cx="5442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Spotify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8E09F08-5E00-498A-9F9A-8129DB036654}"/>
              </a:ext>
            </a:extLst>
          </p:cNvPr>
          <p:cNvSpPr txBox="1"/>
          <p:nvPr/>
        </p:nvSpPr>
        <p:spPr>
          <a:xfrm>
            <a:off x="4037826" y="125190"/>
            <a:ext cx="61675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600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.access_token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9937638F-0134-4D0A-A977-195B32F2B11A}"/>
              </a:ext>
            </a:extLst>
          </p:cNvPr>
          <p:cNvSpPr txBox="1"/>
          <p:nvPr/>
        </p:nvSpPr>
        <p:spPr>
          <a:xfrm>
            <a:off x="4037822" y="2167303"/>
            <a:ext cx="61675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OnSpotifyJson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spotify_url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,{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headers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Accept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"Content-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Authorization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Bearer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token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OnResponse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JsonMostraAlbum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D7362A9-3639-4AAE-883F-7C515E7F8603}"/>
              </a:ext>
            </a:extLst>
          </p:cNvPr>
          <p:cNvSpPr txBox="1"/>
          <p:nvPr/>
        </p:nvSpPr>
        <p:spPr>
          <a:xfrm>
            <a:off x="4134810" y="1175657"/>
            <a:ext cx="7946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Una volta ottenuto il token nella funzione </a:t>
            </a:r>
            <a:r>
              <a:rPr lang="it-IT" dirty="0" err="1"/>
              <a:t>OnSpotifyJson</a:t>
            </a:r>
            <a:r>
              <a:rPr lang="it-IT" dirty="0"/>
              <a:t> posso fare l’effettivo fetch</a:t>
            </a:r>
          </a:p>
          <a:p>
            <a:r>
              <a:rPr lang="it-IT" dirty="0"/>
              <a:t>per ottenere il file </a:t>
            </a:r>
            <a:r>
              <a:rPr lang="it-IT" dirty="0" err="1"/>
              <a:t>json</a:t>
            </a:r>
            <a:r>
              <a:rPr lang="it-IT" dirty="0"/>
              <a:t> che mi </a:t>
            </a:r>
            <a:r>
              <a:rPr lang="it-IT" dirty="0" err="1"/>
              <a:t>servira</a:t>
            </a:r>
            <a:r>
              <a:rPr lang="it-IT" dirty="0"/>
              <a:t> per mostrare l’album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FBB8186-C872-40FA-8FAA-0FEA0AAC82A1}"/>
              </a:ext>
            </a:extLst>
          </p:cNvPr>
          <p:cNvSpPr txBox="1"/>
          <p:nvPr/>
        </p:nvSpPr>
        <p:spPr>
          <a:xfrm>
            <a:off x="4134811" y="4674636"/>
            <a:ext cx="73511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Inserisco il token nella fetch attraverso il campo ‘</a:t>
            </a:r>
            <a:r>
              <a:rPr lang="it-IT" dirty="0" err="1"/>
              <a:t>Authorization</a:t>
            </a:r>
            <a:r>
              <a:rPr lang="it-IT" dirty="0"/>
              <a:t>’,</a:t>
            </a:r>
          </a:p>
          <a:p>
            <a:r>
              <a:rPr lang="it-IT" dirty="0" err="1"/>
              <a:t>L’url</a:t>
            </a:r>
            <a:r>
              <a:rPr lang="it-IT" dirty="0"/>
              <a:t> : </a:t>
            </a:r>
            <a:r>
              <a:rPr lang="it-IT" b="0" dirty="0" err="1">
                <a:effectLst/>
                <a:latin typeface="Consolas" panose="020B0609020204030204" pitchFamily="49" charset="0"/>
              </a:rPr>
              <a:t>spotify_url</a:t>
            </a:r>
            <a:r>
              <a:rPr lang="it-IT" b="0" dirty="0">
                <a:effectLst/>
                <a:latin typeface="Consolas" panose="020B0609020204030204" pitchFamily="49" charset="0"/>
              </a:rPr>
              <a:t>="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https://api.spotify.com/v1/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browse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/new-releases"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it-IT" b="0" dirty="0">
                <a:effectLst/>
                <a:latin typeface="Consolas" panose="020B0609020204030204" pitchFamily="49" charset="0"/>
              </a:rPr>
              <a:t>mi spedisce a una pagina che mi restituisce </a:t>
            </a:r>
            <a:r>
              <a:rPr lang="it-IT" dirty="0">
                <a:latin typeface="Consolas" panose="020B0609020204030204" pitchFamily="49" charset="0"/>
              </a:rPr>
              <a:t>tramite </a:t>
            </a:r>
            <a:r>
              <a:rPr lang="it-IT" dirty="0" err="1">
                <a:latin typeface="Consolas" panose="020B0609020204030204" pitchFamily="49" charset="0"/>
              </a:rPr>
              <a:t>OnResponse</a:t>
            </a:r>
            <a:r>
              <a:rPr lang="it-IT" dirty="0">
                <a:latin typeface="Consolas" panose="020B0609020204030204" pitchFamily="49" charset="0"/>
              </a:rPr>
              <a:t> il </a:t>
            </a:r>
            <a:r>
              <a:rPr lang="it-IT" dirty="0" err="1">
                <a:latin typeface="Consolas" panose="020B0609020204030204" pitchFamily="49" charset="0"/>
              </a:rPr>
              <a:t>Json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</a:rPr>
              <a:t>contentente</a:t>
            </a:r>
            <a:r>
              <a:rPr lang="it-IT" dirty="0">
                <a:latin typeface="Consolas" panose="020B0609020204030204" pitchFamily="49" charset="0"/>
              </a:rPr>
              <a:t> gli album appena usciti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807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Spotify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8E09F08-5E00-498A-9F9A-8129DB036654}"/>
              </a:ext>
            </a:extLst>
          </p:cNvPr>
          <p:cNvSpPr txBox="1"/>
          <p:nvPr/>
        </p:nvSpPr>
        <p:spPr>
          <a:xfrm>
            <a:off x="4233769" y="165797"/>
            <a:ext cx="7821382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JsonMostraAlbum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".Spotify"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nuova_ricetta.classList.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Box1=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"div"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Box1.classList.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"Box1"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Box1.</a:t>
            </a:r>
            <a:r>
              <a:rPr lang="it-IT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innerHTML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"Ti consiglio questo artista raccomandato durante la 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prepazione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/&gt;"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immagine=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immagine.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albums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.items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].images[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albums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.items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artists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external_urls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.spotify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(immagine);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Box1.</a:t>
            </a:r>
            <a:r>
              <a:rPr lang="it-IT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nuova_ricetta.</a:t>
            </a:r>
            <a:r>
              <a:rPr lang="it-IT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innerHTML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nuova_ricetta.</a:t>
            </a:r>
            <a:r>
              <a:rPr lang="it-IT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(Box1);</a:t>
            </a:r>
          </a:p>
          <a:p>
            <a:r>
              <a:rPr lang="it-IT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D7362A9-3639-4AAE-883F-7C515E7F8603}"/>
              </a:ext>
            </a:extLst>
          </p:cNvPr>
          <p:cNvSpPr txBox="1"/>
          <p:nvPr/>
        </p:nvSpPr>
        <p:spPr>
          <a:xfrm>
            <a:off x="4037826" y="4887110"/>
            <a:ext cx="7940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La funzione </a:t>
            </a:r>
            <a:r>
              <a:rPr lang="it-IT" dirty="0" err="1"/>
              <a:t>JsonMostraAlbum</a:t>
            </a:r>
            <a:r>
              <a:rPr lang="it-IT" dirty="0"/>
              <a:t> aggiunge in fondo alla pagina un Box che mostra un </a:t>
            </a:r>
          </a:p>
          <a:p>
            <a:r>
              <a:rPr lang="it-IT" dirty="0"/>
              <a:t>Collegamento ad un album recentemente uscito </a:t>
            </a:r>
          </a:p>
        </p:txBody>
      </p:sp>
    </p:spTree>
    <p:extLst>
      <p:ext uri="{BB962C8B-B14F-4D97-AF65-F5344CB8AC3E}">
        <p14:creationId xmlns:p14="http://schemas.microsoft.com/office/powerpoint/2010/main" val="144244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1050</Words>
  <Application>Microsoft Office PowerPoint</Application>
  <PresentationFormat>Widescreen</PresentationFormat>
  <Paragraphs>107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Office Theme</vt:lpstr>
      <vt:lpstr>MHW3</vt:lpstr>
      <vt:lpstr>Descrizione del progetto</vt:lpstr>
      <vt:lpstr>Meccanismo di Ricerca</vt:lpstr>
      <vt:lpstr>Meccanismo di Ricerca</vt:lpstr>
      <vt:lpstr>Meccanismo di Ricerca</vt:lpstr>
      <vt:lpstr>Ricerca API EDANAM:</vt:lpstr>
      <vt:lpstr>Ricerca</vt:lpstr>
      <vt:lpstr>Spotify</vt:lpstr>
      <vt:lpstr>Spotify</vt:lpstr>
      <vt:lpstr>Spotify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DAMIANO SAMPERI</cp:lastModifiedBy>
  <cp:revision>5</cp:revision>
  <dcterms:created xsi:type="dcterms:W3CDTF">2021-03-24T16:57:46Z</dcterms:created>
  <dcterms:modified xsi:type="dcterms:W3CDTF">2022-04-28T16:12:09Z</dcterms:modified>
</cp:coreProperties>
</file>

<file path=docProps/thumbnail.jpeg>
</file>